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61" r:id="rId6"/>
    <p:sldId id="259" r:id="rId7"/>
    <p:sldId id="260" r:id="rId8"/>
    <p:sldId id="262" r:id="rId9"/>
    <p:sldId id="263" r:id="rId10"/>
    <p:sldId id="265" r:id="rId11"/>
    <p:sldId id="264" r:id="rId12"/>
    <p:sldId id="268" r:id="rId13"/>
    <p:sldId id="266" r:id="rId14"/>
    <p:sldId id="275" r:id="rId15"/>
    <p:sldId id="274" r:id="rId16"/>
    <p:sldId id="276" r:id="rId17"/>
    <p:sldId id="277" r:id="rId18"/>
    <p:sldId id="258" r:id="rId19"/>
    <p:sldId id="273" r:id="rId20"/>
    <p:sldId id="271" r:id="rId21"/>
    <p:sldId id="272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6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8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1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4D471-278D-443A-94A9-CDAA08C124B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3613B-34A0-4631-AA18-0359C420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4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35527" y="122535"/>
            <a:ext cx="8671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Acoustic Activity Recognition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457" y="5389816"/>
            <a:ext cx="72612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Guide-</a:t>
            </a:r>
          </a:p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Prof. </a:t>
            </a:r>
            <a:r>
              <a:rPr lang="en-US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Yuvraj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Agarwal, Carnegie Mellon University</a:t>
            </a:r>
          </a:p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Asst. Prof. R. Srinivasan, SRM IST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39017" y="5389817"/>
            <a:ext cx="25651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Submitted by-</a:t>
            </a:r>
          </a:p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Ashwin K Ashok</a:t>
            </a:r>
          </a:p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RA1511003010616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057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8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63469" y="334971"/>
            <a:ext cx="8991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SOUND RECOGNITION SYSTEM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3317" y="1126834"/>
            <a:ext cx="3450938" cy="26231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0482" y="1192797"/>
            <a:ext cx="3298536" cy="25835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0482" y="4634188"/>
            <a:ext cx="3298536" cy="20252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Image result for audio signa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1" y="1023791"/>
            <a:ext cx="1460789" cy="14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83920" y="4756724"/>
            <a:ext cx="2089731" cy="1357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CLASSIFICAITON OUTPUT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646380" y="1675676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96841" y="1760663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94827" y="4135300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5896841" y="5447519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54" y="2770910"/>
            <a:ext cx="1532387" cy="979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43" y="1160300"/>
            <a:ext cx="1858400" cy="11228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662" y="2770910"/>
            <a:ext cx="1133083" cy="9729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42992" y="1225109"/>
            <a:ext cx="273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369" y="1695748"/>
            <a:ext cx="1905098" cy="19241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85916" y="4680051"/>
            <a:ext cx="15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  <a:p>
            <a:endParaRPr lang="en-US" dirty="0"/>
          </a:p>
        </p:txBody>
      </p:sp>
      <p:pic>
        <p:nvPicPr>
          <p:cNvPr id="2050" name="Picture 2" descr="Image result for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76" y="5224782"/>
            <a:ext cx="1697948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i="1" dirty="0"/>
              <a:t>Spectrogram</a:t>
            </a:r>
            <a:r>
              <a:rPr lang="en-US" dirty="0"/>
              <a:t> View of an audio track provides a visual indication of how the energy in different frequency bands changes over time.</a:t>
            </a:r>
          </a:p>
          <a:p>
            <a:r>
              <a:rPr lang="en-US" dirty="0"/>
              <a:t>Spectrogram of each class of audio event is unique.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python library is used to convert audio to spectrogram.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73" y="3805382"/>
            <a:ext cx="8026754" cy="27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6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0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is a variant of CNN , it consists of  convolutional layer which helps to learn patterns from the image. In each convolutional layer , filters are there to convolve over the image and learn patterns.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go deeper into the network filters become more complex and are able to learn more complex features from spectrogram used.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24" r="1" b="1"/>
          <a:stretch/>
        </p:blipFill>
        <p:spPr>
          <a:xfrm>
            <a:off x="6216072" y="365126"/>
            <a:ext cx="5137727" cy="3521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2" y="4552778"/>
            <a:ext cx="5137727" cy="16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PERFORMNACE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17" y="1791855"/>
            <a:ext cx="9701365" cy="39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2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ACROSS DEVICES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274" y="2177609"/>
            <a:ext cx="10001451" cy="39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98669" y="265837"/>
            <a:ext cx="66994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IOT solutions and applications 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this system</a:t>
            </a:r>
            <a:endParaRPr 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9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88" y="1657349"/>
            <a:ext cx="5350936" cy="3009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2381250"/>
            <a:ext cx="5591175" cy="31450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88" y="4675913"/>
            <a:ext cx="5350936" cy="18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8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672" y="237980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EVENTS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9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6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30682" y="91686"/>
            <a:ext cx="4730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2582" y="1025095"/>
            <a:ext cx="1150059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project aims to develop a systematic approach for training and developing a system that can recognize and understand the sounds in the surrounding environment and hence provide sound based IOT solutions.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601394"/>
            <a:ext cx="5084973" cy="2860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49" y="3526438"/>
            <a:ext cx="5410201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90" y="1539298"/>
            <a:ext cx="8633820" cy="4856524"/>
          </a:xfrm>
        </p:spPr>
      </p:pic>
    </p:spTree>
    <p:extLst>
      <p:ext uri="{BB962C8B-B14F-4D97-AF65-F5344CB8AC3E}">
        <p14:creationId xmlns:p14="http://schemas.microsoft.com/office/powerpoint/2010/main" val="411640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55"/>
            <a:ext cx="12192000" cy="6922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7197" y="2935007"/>
            <a:ext cx="439440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36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40564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CLASSIFICATON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AudioSet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google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SoundNet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DeepEar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95109" y="1825625"/>
            <a:ext cx="4740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ACTIVITY RECOGNITION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BodyScope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Jamie A. Ward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1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THE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2350654" y="2807855"/>
            <a:ext cx="1995056" cy="1357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091545" y="2807854"/>
            <a:ext cx="2008909" cy="1357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749310" y="2807854"/>
            <a:ext cx="1634836" cy="1357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</p:txBody>
      </p:sp>
      <p:pic>
        <p:nvPicPr>
          <p:cNvPr id="1026" name="Picture 2" descr="Image result for audio signa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9" y="2704810"/>
            <a:ext cx="1460789" cy="14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938327" y="2807853"/>
            <a:ext cx="2089731" cy="1357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CLASSIFICAITON OUTPUT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749135" y="3435204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84252" y="3430583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147791" y="3430583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391071" y="3430583"/>
            <a:ext cx="554182" cy="157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679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2385" y="485574"/>
            <a:ext cx="2687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7746" y="1894477"/>
            <a:ext cx="10344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Multiple professional sound effect libraries predominantly used in the </a:t>
            </a:r>
            <a:r>
              <a:rPr 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entertainment industry are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combined to obtain a set of clean and accurate sound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Reasons for using sound effect library: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Very less noise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Easily transformed into hundreds of realistic variations (Data augmentation).	</a:t>
            </a:r>
          </a:p>
          <a:p>
            <a:pPr marL="1314450" lvl="2" indent="-400050">
              <a:buFont typeface="+mj-lt"/>
              <a:buAutoNum type="romanLcPeriod"/>
            </a:pPr>
            <a:endParaRPr lang="en-US" sz="3200" b="1" dirty="0">
              <a:solidFill>
                <a:schemeClr val="tx1">
                  <a:lumMod val="95000"/>
                </a:schemeClr>
              </a:solidFill>
            </a:endParaRPr>
          </a:p>
          <a:p>
            <a:pPr marL="1314450" lvl="2" indent="-400050">
              <a:buFont typeface="+mj-lt"/>
              <a:buAutoNum type="romanLcPeriod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7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7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4" y="2064647"/>
            <a:ext cx="10030691" cy="47933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73653" y="501133"/>
            <a:ext cx="54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AUGMENTATION</a:t>
            </a:r>
          </a:p>
        </p:txBody>
      </p:sp>
      <p:sp>
        <p:nvSpPr>
          <p:cNvPr id="5" name="TextBox 4"/>
          <p:cNvSpPr txBox="1"/>
          <p:nvPr/>
        </p:nvSpPr>
        <p:spPr>
          <a:xfrm rot="10800000" flipH="1" flipV="1">
            <a:off x="1117599" y="1607718"/>
            <a:ext cx="10612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improve the dataset and provide useful variations of existing sound data, we implement data augmentation using the fundamental principles of sound.</a:t>
            </a:r>
          </a:p>
        </p:txBody>
      </p:sp>
    </p:spTree>
    <p:extLst>
      <p:ext uri="{BB962C8B-B14F-4D97-AF65-F5344CB8AC3E}">
        <p14:creationId xmlns:p14="http://schemas.microsoft.com/office/powerpoint/2010/main" val="206986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252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LITERATURE SURVEY</vt:lpstr>
      <vt:lpstr>MODULES OF THE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SPECTROGRAM</vt:lpstr>
      <vt:lpstr>CNN MODEL</vt:lpstr>
      <vt:lpstr>PERFORMNACE</vt:lpstr>
      <vt:lpstr>PERFORMANCE ACROSS DEVICES</vt:lpstr>
      <vt:lpstr>PowerPoint Presentation</vt:lpstr>
      <vt:lpstr>LIMITATIONS</vt:lpstr>
      <vt:lpstr>SCREENSHOTS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K Ashok</dc:creator>
  <cp:lastModifiedBy>Ashwin K Ashok</cp:lastModifiedBy>
  <cp:revision>35</cp:revision>
  <dcterms:created xsi:type="dcterms:W3CDTF">2019-04-12T12:22:56Z</dcterms:created>
  <dcterms:modified xsi:type="dcterms:W3CDTF">2019-05-10T03:03:29Z</dcterms:modified>
</cp:coreProperties>
</file>